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0BF5B0F-528E-48A4-BA1C-F11299DB4A9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951BF21-3D1B-4367-B616-A08409748AC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B5CE2C0-B266-497B-9248-5D33D3CF700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5E0434B-C73E-4878-B5AF-18F064C350B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34AB363-63C0-4130-BD90-DD9AAB7FF1F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6EAC0B8-2B60-46C4-9DCF-E09493FE397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FD88DFB-57DB-49E2-A933-1AAF9182256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4D5E5D3-3789-4C94-ADB5-F0651692420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66F5E4D-5595-4A77-A58D-70331CC2E5F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94BA742-7A99-4DC5-A79E-9BCD491F3C8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78C0DE8-341A-42EB-B45F-6890AD601AF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A28826E-4D07-4F1B-A64A-451AC011474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029040" y="4767120"/>
            <a:ext cx="308448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45804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1E484D7-9291-4C98-9494-7506F8014558}" type="slidenum">
              <a:rPr b="0" lang="en-US" sz="9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628560" y="4767120"/>
            <a:ext cx="2055600" cy="27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</a:t>
            </a:r>
            <a:r>
              <a:rPr b="0" lang="en-US" sz="4400" spc="-1" strike="noStrike">
                <a:latin typeface="Arial"/>
              </a:rPr>
              <a:t>edit the </a:t>
            </a:r>
            <a:r>
              <a:rPr b="0" lang="en-US" sz="4400" spc="-1" strike="noStrike">
                <a:latin typeface="Arial"/>
              </a:rPr>
              <a:t>title text </a:t>
            </a:r>
            <a:r>
              <a:rPr b="0" lang="en-US" sz="4400" spc="-1" strike="noStrike">
                <a:latin typeface="Arial"/>
              </a:rPr>
              <a:t>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Рисунок 6" descr=""/>
          <p:cNvPicPr/>
          <p:nvPr/>
        </p:nvPicPr>
        <p:blipFill>
          <a:blip r:embed="rId1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42" name="Прямоугольник 5"/>
          <p:cNvSpPr/>
          <p:nvPr/>
        </p:nvSpPr>
        <p:spPr>
          <a:xfrm>
            <a:off x="460080" y="466704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pic>
        <p:nvPicPr>
          <p:cNvPr id="43" name="Рисунок 5" descr=""/>
          <p:cNvPicPr/>
          <p:nvPr/>
        </p:nvPicPr>
        <p:blipFill>
          <a:blip r:embed="rId2"/>
          <a:stretch/>
        </p:blipFill>
        <p:spPr>
          <a:xfrm>
            <a:off x="2423160" y="4667760"/>
            <a:ext cx="289800" cy="289800"/>
          </a:xfrm>
          <a:prstGeom prst="rect">
            <a:avLst/>
          </a:prstGeom>
          <a:ln w="0">
            <a:noFill/>
          </a:ln>
        </p:spPr>
      </p:pic>
      <p:sp>
        <p:nvSpPr>
          <p:cNvPr id="44" name="Прямоугольник 10"/>
          <p:cNvSpPr/>
          <p:nvPr/>
        </p:nvSpPr>
        <p:spPr>
          <a:xfrm>
            <a:off x="460080" y="1579320"/>
            <a:ext cx="4674240" cy="202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10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46" name="Изображение 8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7" name="Прямоугольник со скругленными углами 3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49" name="Прямоугольник со скругленными углами 3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6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52" name="TextBox 10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3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6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5" name="TextBox 10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6" name="Прямоугольник со скругленными углами 3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10"/>
          <p:cNvSpPr/>
          <p:nvPr/>
        </p:nvSpPr>
        <p:spPr>
          <a:xfrm>
            <a:off x="497880" y="971640"/>
            <a:ext cx="8185680" cy="176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58" name="Прямоугольник со скругленными углами 3"/>
          <p:cNvSpPr/>
          <p:nvPr/>
        </p:nvSpPr>
        <p:spPr>
          <a:xfrm>
            <a:off x="105768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9" name="Прямоугольник со скругленными углами 3"/>
          <p:cNvSpPr/>
          <p:nvPr/>
        </p:nvSpPr>
        <p:spPr>
          <a:xfrm>
            <a:off x="4986360" y="2925360"/>
            <a:ext cx="3191400" cy="1893960"/>
          </a:xfrm>
          <a:prstGeom prst="roundRect">
            <a:avLst>
              <a:gd name="adj" fmla="val 952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"/>
          <p:cNvSpPr/>
          <p:nvPr/>
        </p:nvSpPr>
        <p:spPr>
          <a:xfrm>
            <a:off x="466200" y="493920"/>
            <a:ext cx="8182800" cy="4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4756680" y="883800"/>
            <a:ext cx="4470120" cy="3562920"/>
            <a:chOff x="4756680" y="883800"/>
            <a:chExt cx="4470120" cy="3562920"/>
          </a:xfrm>
        </p:grpSpPr>
        <p:pic>
          <p:nvPicPr>
            <p:cNvPr id="62" name="Изображение 1" descr=""/>
            <p:cNvPicPr/>
            <p:nvPr/>
          </p:nvPicPr>
          <p:blipFill>
            <a:blip r:embed="rId1"/>
            <a:stretch/>
          </p:blipFill>
          <p:spPr>
            <a:xfrm>
              <a:off x="4756680" y="883800"/>
              <a:ext cx="4470120" cy="35629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3" name="Прямоугольник со скругленными углами 1"/>
            <p:cNvSpPr/>
            <p:nvPr/>
          </p:nvSpPr>
          <p:spPr>
            <a:xfrm rot="16200000">
              <a:off x="6148800" y="1211040"/>
              <a:ext cx="1737720" cy="277308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4" name="TextBox 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5" name="Прямоугольник со скругленными углами 2"/>
          <p:cNvSpPr/>
          <p:nvPr/>
        </p:nvSpPr>
        <p:spPr>
          <a:xfrm>
            <a:off x="5631120" y="1727640"/>
            <a:ext cx="2769480" cy="1736280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6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Рисунок 3" descr=""/>
          <p:cNvPicPr/>
          <p:nvPr/>
        </p:nvPicPr>
        <p:blipFill>
          <a:blip r:embed="rId1"/>
          <a:srcRect l="31270" t="0" r="23528" b="0"/>
          <a:stretch/>
        </p:blipFill>
        <p:spPr>
          <a:xfrm rot="4319400">
            <a:off x="6775920" y="2539800"/>
            <a:ext cx="2391840" cy="3596760"/>
          </a:xfrm>
          <a:prstGeom prst="rect">
            <a:avLst/>
          </a:prstGeom>
          <a:ln w="0">
            <a:noFill/>
          </a:ln>
        </p:spPr>
      </p:pic>
      <p:sp>
        <p:nvSpPr>
          <p:cNvPr id="68" name="TextBox 4"/>
          <p:cNvSpPr/>
          <p:nvPr/>
        </p:nvSpPr>
        <p:spPr>
          <a:xfrm>
            <a:off x="497880" y="1319760"/>
            <a:ext cx="7905960" cy="2393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69" name=""/>
          <p:cNvSpPr/>
          <p:nvPr/>
        </p:nvSpPr>
        <p:spPr>
          <a:xfrm>
            <a:off x="466200" y="493920"/>
            <a:ext cx="794520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7"/>
          <p:cNvSpPr/>
          <p:nvPr/>
        </p:nvSpPr>
        <p:spPr>
          <a:xfrm>
            <a:off x="463680" y="490320"/>
            <a:ext cx="4763880" cy="779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ffff"/>
                </a:solidFill>
                <a:latin typeface="Arial Black"/>
                <a:ea typeface="DejaVu Sans"/>
              </a:rPr>
              <a:t>TITLE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71" name="TextBox 11"/>
          <p:cNvSpPr/>
          <p:nvPr/>
        </p:nvSpPr>
        <p:spPr>
          <a:xfrm>
            <a:off x="497880" y="1319760"/>
            <a:ext cx="4729320" cy="344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DejaVu Sans"/>
              </a:rPr>
              <a:t>TEXT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72" name="Прямоугольник со скругленными углами 4"/>
          <p:cNvSpPr/>
          <p:nvPr/>
        </p:nvSpPr>
        <p:spPr>
          <a:xfrm>
            <a:off x="5486760" y="0"/>
            <a:ext cx="3957840" cy="5141880"/>
          </a:xfrm>
          <a:prstGeom prst="roundRect">
            <a:avLst>
              <a:gd name="adj" fmla="val 561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PIC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Прямоугольник 5"/>
          <p:cNvSpPr/>
          <p:nvPr/>
        </p:nvSpPr>
        <p:spPr>
          <a:xfrm>
            <a:off x="1640880" y="4588920"/>
            <a:ext cx="2997720" cy="26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1650"/>
              </a:lnSpc>
              <a:buNone/>
            </a:pPr>
            <a:r>
              <a:rPr b="0" lang="ru-RU" sz="900" spc="-1" strike="noStrike">
                <a:solidFill>
                  <a:srgbClr val="ffffff"/>
                </a:solidFill>
                <a:latin typeface="Arial"/>
                <a:ea typeface="DejaVu Sans"/>
              </a:rPr>
              <a:t>Презентация создана в </a:t>
            </a:r>
            <a:r>
              <a:rPr b="0" lang="en-US" sz="900" spc="-1" strike="noStrike">
                <a:solidFill>
                  <a:srgbClr val="ffffff"/>
                </a:solidFill>
                <a:latin typeface="Arial"/>
                <a:ea typeface="DejaVu Sans"/>
              </a:rPr>
              <a:t>Fibonacci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74" name="Изображение 40"/>
          <p:cNvSpPr/>
          <p:nvPr/>
        </p:nvSpPr>
        <p:spPr>
          <a:xfrm>
            <a:off x="867240" y="3587040"/>
            <a:ext cx="255600" cy="255600"/>
          </a:xfrm>
          <a:prstGeom prst="ellipse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5" name="Рисунок 5" descr=""/>
          <p:cNvPicPr/>
          <p:nvPr/>
        </p:nvPicPr>
        <p:blipFill>
          <a:blip r:embed="rId2"/>
          <a:srcRect l="0" t="30398" r="0" b="28998"/>
          <a:stretch/>
        </p:blipFill>
        <p:spPr>
          <a:xfrm>
            <a:off x="351000" y="3790440"/>
            <a:ext cx="1288080" cy="1132200"/>
          </a:xfrm>
          <a:prstGeom prst="rect">
            <a:avLst/>
          </a:prstGeom>
          <a:ln w="0">
            <a:noFill/>
          </a:ln>
        </p:spPr>
      </p:pic>
      <p:pic>
        <p:nvPicPr>
          <p:cNvPr id="76" name="Рисунок 7" descr=""/>
          <p:cNvPicPr/>
          <p:nvPr/>
        </p:nvPicPr>
        <p:blipFill>
          <a:blip r:embed="rId3"/>
          <a:stretch/>
        </p:blipFill>
        <p:spPr>
          <a:xfrm>
            <a:off x="2258640" y="0"/>
            <a:ext cx="7566120" cy="5141880"/>
          </a:xfrm>
          <a:prstGeom prst="rect">
            <a:avLst/>
          </a:prstGeom>
          <a:ln w="0">
            <a:noFill/>
          </a:ln>
        </p:spPr>
      </p:pic>
      <p:sp>
        <p:nvSpPr>
          <p:cNvPr id="77" name=""/>
          <p:cNvSpPr/>
          <p:nvPr/>
        </p:nvSpPr>
        <p:spPr>
          <a:xfrm>
            <a:off x="466200" y="1728360"/>
            <a:ext cx="4745520" cy="102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300" spc="-1" strike="noStrike">
                <a:latin typeface="Arial Black"/>
              </a:rPr>
              <a:t>TITLE</a:t>
            </a:r>
            <a:endParaRPr b="0" lang="en-US" sz="3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1516</TotalTime>
  <Application>LibreOffice/7.3.7.2$Linux_X86_64 LibreOffice_project/30$Build-2</Application>
  <AppVersion>15.0000</AppVersion>
  <Words>22</Words>
  <Paragraphs>16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2024-04-17T19:56:02Z</dcterms:created>
  <dc:creator>Алика Шпагина</dc:creator>
  <dc:description/>
  <dc:language>en-US</dc:language>
  <cp:lastModifiedBy/>
  <dcterms:modified xsi:type="dcterms:W3CDTF">2024-09-02T16:36:26Z</dcterms:modified>
  <cp:revision>17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(16:9)</vt:lpwstr>
  </property>
  <property fmtid="{D5CDD505-2E9C-101B-9397-08002B2CF9AE}" pid="3" name="Slides">
    <vt:i4>6</vt:i4>
  </property>
</Properties>
</file>